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284" r:id="rId3"/>
    <p:sldId id="286" r:id="rId4"/>
    <p:sldId id="285" r:id="rId5"/>
    <p:sldId id="287" r:id="rId6"/>
    <p:sldId id="288" r:id="rId7"/>
    <p:sldId id="289" r:id="rId8"/>
    <p:sldId id="290" r:id="rId9"/>
    <p:sldId id="291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Feature Systems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848600" y="5105400"/>
            <a:ext cx="510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Reliable Machine Learning </a:t>
            </a:r>
          </a:p>
          <a:p>
            <a:r>
              <a:rPr lang="en-US" dirty="0" smtClean="0"/>
              <a:t>by Cathy Chen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Feature Systems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Need to decompose the work into several subsystems to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successfully manage the flow of data through systems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turn data into features that are usable by training system and manageable by our modelers</a:t>
            </a:r>
          </a:p>
          <a:p>
            <a:endParaRPr lang="en-US" dirty="0"/>
          </a:p>
          <a:p>
            <a:r>
              <a:rPr lang="en-US" dirty="0"/>
              <a:t>Let’s walk through the feature systems starting with raw data and ending up with features stored in a format ready to be read by a training 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Data Ingestion 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Feature store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Feature quality evaluation system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ingestion </a:t>
            </a:r>
            <a:r>
              <a:rPr lang="en-IN" dirty="0" smtClean="0"/>
              <a:t>system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9529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Have to write software that reads raw data, applies feature extraction code to that data, and stores the resulting </a:t>
            </a:r>
          </a:p>
          <a:p>
            <a:pPr marL="0" indent="0">
              <a:buNone/>
            </a:pPr>
            <a:r>
              <a:rPr lang="en-US" dirty="0" smtClean="0"/>
              <a:t>feature </a:t>
            </a:r>
            <a:r>
              <a:rPr lang="en-US" dirty="0"/>
              <a:t>values in the feature store</a:t>
            </a:r>
          </a:p>
          <a:p>
            <a:endParaRPr lang="en-US" dirty="0"/>
          </a:p>
          <a:p>
            <a:r>
              <a:rPr lang="en-US" dirty="0"/>
              <a:t>In the case of one-time extraction, even for a very large amount of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may be a relatively ad hoc process with code designed to be run once</a:t>
            </a:r>
          </a:p>
          <a:p>
            <a:r>
              <a:rPr lang="en-US" dirty="0"/>
              <a:t>But in many cases, the process of extracting data is a separate production system all its own</a:t>
            </a:r>
          </a:p>
          <a:p>
            <a:endParaRPr lang="en-US" dirty="0"/>
          </a:p>
          <a:p>
            <a:r>
              <a:rPr lang="en-US" dirty="0"/>
              <a:t>When have many users or repeated use of the data ingestion 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it should be structured as an on-demand, repeatable, monitored data processing pipeline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 biggest variable is user code</a:t>
            </a:r>
          </a:p>
          <a:p>
            <a:endParaRPr lang="en-US" dirty="0"/>
          </a:p>
          <a:p>
            <a:r>
              <a:rPr lang="en-US" dirty="0"/>
              <a:t>Need a system whereby feature authors write code that identifies features and extracts them to store in the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feature </a:t>
            </a:r>
            <a:r>
              <a:rPr lang="en-US" dirty="0"/>
              <a:t>store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 either let feature authors run their code themselves, which imposes a substantial operational burden on them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provide them a development engineering environment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helping them writing reliable feature-extraction code so that it can be run on that code reliably in data ingestion system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ingestion </a:t>
            </a:r>
            <a:r>
              <a:rPr lang="en-IN" dirty="0" smtClean="0"/>
              <a:t>system(2)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Need to build a few systems to </a:t>
            </a:r>
            <a:r>
              <a:rPr lang="en-US" dirty="0" smtClean="0"/>
              <a:t>facilitate </a:t>
            </a:r>
            <a:r>
              <a:rPr lang="en-US" dirty="0"/>
              <a:t>feature authors writing reliable and correct features</a:t>
            </a:r>
          </a:p>
          <a:p>
            <a:endParaRPr lang="en-US" dirty="0" smtClean="0"/>
          </a:p>
          <a:p>
            <a:r>
              <a:rPr lang="en-US" dirty="0" smtClean="0"/>
              <a:t>Versioning 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should note that features should be versioned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likely </a:t>
            </a:r>
            <a:r>
              <a:rPr lang="en-US" dirty="0"/>
              <a:t>want to substantially change a feature over time, perhaps because of changes in data that it merges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with </a:t>
            </a:r>
            <a:r>
              <a:rPr lang="en-US" dirty="0"/>
              <a:t>or other factors related to the data a feature version helps keep the transition clear and avoid </a:t>
            </a:r>
            <a:r>
              <a:rPr lang="en-US" dirty="0" smtClean="0"/>
              <a:t>unintended 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consequences </a:t>
            </a:r>
            <a:r>
              <a:rPr lang="en-US" dirty="0"/>
              <a:t>of the change</a:t>
            </a:r>
          </a:p>
          <a:p>
            <a:endParaRPr lang="en-US" dirty="0"/>
          </a:p>
          <a:p>
            <a:r>
              <a:rPr lang="en-US" dirty="0"/>
              <a:t>Test Systems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need a test system that checks feature-extraction code for basic correctness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need a staging environment for running proposed feature extraction on a certain number of examples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provide those to the feature author along with basic analysis tools to ensure that the feature is extracting what it is </a:t>
            </a:r>
            <a:endParaRPr lang="en-US" dirty="0" smtClean="0"/>
          </a:p>
          <a:p>
            <a:pPr marL="914400" lvl="2" indent="0">
              <a:buNone/>
            </a:pPr>
            <a:r>
              <a:rPr lang="en-US" dirty="0" smtClean="0"/>
              <a:t>     expected </a:t>
            </a:r>
            <a:r>
              <a:rPr lang="en-US" dirty="0"/>
              <a:t>to extract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may want to allow the feature to be run or may want additional human review for reliability concerns 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dependence </a:t>
            </a:r>
            <a:r>
              <a:rPr lang="en-US" dirty="0"/>
              <a:t>on external data, for example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The more work we do here, the more productive feature authors will be</a:t>
            </a:r>
            <a:r>
              <a:rPr lang="en-US" dirty="0"/>
              <a:t>.</a:t>
            </a:r>
          </a:p>
          <a:p>
            <a:pPr lvl="1"/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Feature Store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8" y="1600201"/>
            <a:ext cx="10419861" cy="4648199"/>
          </a:xfrm>
        </p:spPr>
        <p:txBody>
          <a:bodyPr>
            <a:normAutofit/>
          </a:bodyPr>
          <a:lstStyle/>
          <a:p>
            <a:r>
              <a:rPr lang="en-US" dirty="0"/>
              <a:t>A storage system designed to store extracted feature (and label) values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 that they can be quickly and consistently read during training a model and even during inference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most useful, however, in larger, centrally managed services, especially when the features (definitions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and </a:t>
            </a:r>
            <a:r>
              <a:rPr lang="en-US" dirty="0"/>
              <a:t>values both) are shared among multiple models</a:t>
            </a:r>
          </a:p>
          <a:p>
            <a:endParaRPr lang="en-US" dirty="0" smtClean="0"/>
          </a:p>
          <a:p>
            <a:r>
              <a:rPr lang="en-US" dirty="0" smtClean="0"/>
              <a:t>Recognizing </a:t>
            </a:r>
            <a:r>
              <a:rPr lang="en-US" dirty="0"/>
              <a:t>the importance of putting </a:t>
            </a:r>
            <a:r>
              <a:rPr lang="en-US" dirty="0" smtClean="0"/>
              <a:t>feature </a:t>
            </a:r>
            <a:r>
              <a:rPr lang="en-US" dirty="0"/>
              <a:t>and label data in a single, well-managed place has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significantly </a:t>
            </a:r>
            <a:r>
              <a:rPr lang="en-US" dirty="0"/>
              <a:t>improved the production readiness of ML in the industry. </a:t>
            </a:r>
            <a:endParaRPr lang="en-US" dirty="0" smtClean="0"/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Most ML training and serving systems have some kind of a feature store even if it is not called </a:t>
            </a:r>
            <a:r>
              <a:rPr lang="en-US" dirty="0" smtClean="0">
                <a:solidFill>
                  <a:srgbClr val="FF0000"/>
                </a:solidFill>
              </a:rPr>
              <a:t>that!</a:t>
            </a:r>
          </a:p>
          <a:p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Feature </a:t>
            </a:r>
            <a:r>
              <a:rPr lang="en-US" dirty="0">
                <a:solidFill>
                  <a:srgbClr val="FF0000"/>
                </a:solidFill>
              </a:rPr>
              <a:t>stores do not </a:t>
            </a:r>
            <a:r>
              <a:rPr lang="en-US" dirty="0" smtClean="0">
                <a:solidFill>
                  <a:srgbClr val="FF0000"/>
                </a:solidFill>
              </a:rPr>
              <a:t>solve </a:t>
            </a:r>
            <a:r>
              <a:rPr lang="en-US" dirty="0">
                <a:solidFill>
                  <a:srgbClr val="FF0000"/>
                </a:solidFill>
              </a:rPr>
              <a:t>every problem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The </a:t>
            </a:r>
            <a:r>
              <a:rPr lang="en-US" dirty="0"/>
              <a:t>most important characteristic of a feature store is its API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Different commercial and open source feature stores have different </a:t>
            </a:r>
            <a:r>
              <a:rPr lang="en-US" dirty="0" smtClean="0"/>
              <a:t>APIs</a:t>
            </a:r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Feature </a:t>
            </a:r>
            <a:r>
              <a:rPr lang="en-IN" dirty="0" smtClean="0"/>
              <a:t>Store(2)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Store feature definitions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Usually these are stored as code that extracts the feature in a raw data format and outputs the feature data in the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desired format</a:t>
            </a:r>
            <a:endParaRPr lang="en-US" dirty="0"/>
          </a:p>
          <a:p>
            <a:endParaRPr lang="en-US" dirty="0"/>
          </a:p>
          <a:p>
            <a:r>
              <a:rPr lang="en-US" dirty="0"/>
              <a:t>Store feature values themselves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Ultimately, need to write features in a format that is easy to write, easy to read, and easy to use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will be largely determined by proposed use cases and most commonly is divided into ordered and unordered data</a:t>
            </a:r>
          </a:p>
          <a:p>
            <a:endParaRPr lang="en-US" dirty="0"/>
          </a:p>
          <a:p>
            <a:r>
              <a:rPr lang="en-US" dirty="0"/>
              <a:t>Serve feature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Provide access to feature data quickly and efficiently at a performance level suitable to the task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absolutely do not want expensive CPUs or accelerators stalled, waiting on the I/O of reading from feature store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Coordinate metadata writes with the metadata 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get the most out of feature store, should keep information about the data stored in it in the metadata 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helps model builders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Feature metadata is most useful for model developers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Pipeline metadata is most useful for ML reliability or production engineers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A few basic </a:t>
            </a:r>
            <a:r>
              <a:rPr lang="en-US" dirty="0" smtClean="0"/>
              <a:t>features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Feature </a:t>
            </a:r>
            <a:r>
              <a:rPr lang="en-IN" dirty="0" smtClean="0"/>
              <a:t>Store(3)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744200" cy="4648199"/>
          </a:xfrm>
        </p:spPr>
        <p:txBody>
          <a:bodyPr>
            <a:normAutofit/>
          </a:bodyPr>
          <a:lstStyle/>
          <a:p>
            <a:r>
              <a:rPr lang="en-US" dirty="0"/>
              <a:t>Consider asking the following questions as we think about what we need in a feature store: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Are we reading data in a particular order (log lines that are timestamped) or in no order that matters (a </a:t>
            </a:r>
            <a:r>
              <a:rPr lang="en-US" dirty="0" smtClean="0"/>
              <a:t>large 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collection of images </a:t>
            </a:r>
            <a:r>
              <a:rPr lang="en-US" dirty="0"/>
              <a:t>in a cloud storage system)?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Will we read the features frequently or only when training a new model?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In particular, what is the ratio of bytes/records read to bytes/records written?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the feature data ingested once, never appended to, and seldom updated? </a:t>
            </a:r>
            <a:r>
              <a:rPr lang="en-US" dirty="0" smtClean="0"/>
              <a:t> Or </a:t>
            </a:r>
            <a:r>
              <a:rPr lang="en-US" dirty="0"/>
              <a:t>is the data frequently appended to while older data is continuously deleted?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feature values be updated, or is the store append-only?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Are there special privacy or security requirements for the data we are storing?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In most cases, the extracted features of a dataset with privacy and use restrictions will also have privacy and use restrictions.</a:t>
            </a:r>
          </a:p>
          <a:p>
            <a:endParaRPr lang="en-US" dirty="0"/>
          </a:p>
          <a:p>
            <a:r>
              <a:rPr lang="en-US" dirty="0"/>
              <a:t>After thinking about these questions, should be able to determine needs for a feature storage 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lucky, will be able to use one of the existing commercial or open source feature stores on the market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not, have to implement this functionality ourselves, whether we do it in an uncoordinated fashion or as part of a more coherent system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Data Access Patterns requirements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Feature </a:t>
            </a:r>
            <a:r>
              <a:rPr lang="en-IN" dirty="0" smtClean="0"/>
              <a:t>Store(4)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502919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Feature </a:t>
            </a:r>
            <a:r>
              <a:rPr lang="en-US" dirty="0"/>
              <a:t>store fails into one of two buckets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Based on requirements of API and have a clearer understanding of data access needs</a:t>
            </a:r>
          </a:p>
          <a:p>
            <a:endParaRPr lang="en-US" dirty="0"/>
          </a:p>
          <a:p>
            <a:r>
              <a:rPr lang="en-US" dirty="0"/>
              <a:t>Columns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data is structured and decomposable into columns, not all of which will be used in all models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Typically, the data is also ordered in some way, often by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column-oriented storage is the most flexible and efficient</a:t>
            </a:r>
          </a:p>
          <a:p>
            <a:endParaRPr lang="en-US" dirty="0"/>
          </a:p>
          <a:p>
            <a:r>
              <a:rPr lang="en-US" dirty="0"/>
              <a:t>Blobs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binary large objects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data is fundamentally unordered, mostly unstructured, and is best stored in a manner that’s more efficient at </a:t>
            </a:r>
            <a:r>
              <a:rPr lang="en-US" dirty="0" smtClean="0"/>
              <a:t>storing </a:t>
            </a:r>
            <a:r>
              <a:rPr lang="en-US" dirty="0"/>
              <a:t>a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bunch </a:t>
            </a:r>
            <a:r>
              <a:rPr lang="en-US" dirty="0"/>
              <a:t>of bytes</a:t>
            </a:r>
          </a:p>
          <a:p>
            <a:endParaRPr lang="en-US" dirty="0"/>
          </a:p>
          <a:p>
            <a:r>
              <a:rPr lang="en-US" dirty="0"/>
              <a:t>Many feature stores will need to be replicated, partially or completely, in order to store data near the training and serving stacks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Since ML computation requirements are generally considerable for training, often prefer to replicate data to the place or places where can get the best value for training dollar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Having the feature store implemented as a service facilitates the management of this replication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Types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06830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Feature quality evaluation system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8005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As develop new features, need to evaluate what those features add to the quality of the overall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combination with existing </a:t>
            </a:r>
            <a:r>
              <a:rPr lang="en-US" dirty="0" smtClean="0"/>
              <a:t>features!</a:t>
            </a:r>
            <a:endParaRPr lang="en-US" dirty="0"/>
          </a:p>
          <a:p>
            <a:endParaRPr lang="en-US" dirty="0"/>
          </a:p>
          <a:p>
            <a:r>
              <a:rPr lang="en-US" dirty="0"/>
              <a:t>General idea is to </a:t>
            </a:r>
            <a:r>
              <a:rPr lang="en-US" dirty="0" smtClean="0"/>
              <a:t>combine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the </a:t>
            </a:r>
            <a:r>
              <a:rPr lang="en-US" dirty="0"/>
              <a:t>approaches of using slightly different models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A/B testing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a model quality evaluation system </a:t>
            </a:r>
            <a:endParaRPr lang="en-US" dirty="0" smtClean="0"/>
          </a:p>
          <a:p>
            <a:r>
              <a:rPr lang="en-US" dirty="0" smtClean="0"/>
              <a:t>in </a:t>
            </a:r>
            <a:r>
              <a:rPr lang="en-US" dirty="0"/>
              <a:t>order to effectively evaluate the benefit of each new feature under development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do this quickly and at relatively low cost. </a:t>
            </a:r>
          </a:p>
          <a:p>
            <a:endParaRPr lang="en-US" dirty="0"/>
          </a:p>
          <a:p>
            <a:r>
              <a:rPr lang="en-US" dirty="0"/>
              <a:t>One common approach is to take an </a:t>
            </a:r>
            <a:r>
              <a:rPr lang="en-US" dirty="0" smtClean="0"/>
              <a:t>existing </a:t>
            </a:r>
            <a:r>
              <a:rPr lang="en-US" dirty="0"/>
              <a:t>model and retrain it by using a single additional feature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then direct a fraction of our user requests to new model and evaluate its performance on a task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doing so can inform the choice of whether to keep the new feature or to eliminate it and try other ideas</a:t>
            </a:r>
          </a:p>
          <a:p>
            <a:endParaRPr lang="en-US" dirty="0"/>
          </a:p>
          <a:p>
            <a:r>
              <a:rPr lang="en-US" dirty="0"/>
              <a:t>Even a feature that adds value may not be worth the cost to collect, process, store, and maintain 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all but the most trivially obvious features, it is a good habit to calculate a rough return on investment (ROI) for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every </a:t>
            </a:r>
            <a:r>
              <a:rPr lang="en-US" dirty="0"/>
              <a:t>new feature added to the 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will help avoid useful features that are still more expensive than the value that they add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2421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3205</TotalTime>
  <Words>1326</Words>
  <Application>Microsoft Office PowerPoint</Application>
  <PresentationFormat>Widescreen</PresentationFormat>
  <Paragraphs>134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Feature Systems</vt:lpstr>
      <vt:lpstr>Feature Systems</vt:lpstr>
      <vt:lpstr>Data ingestion system</vt:lpstr>
      <vt:lpstr>Data ingestion system(2)</vt:lpstr>
      <vt:lpstr>Feature Store</vt:lpstr>
      <vt:lpstr>Feature Store(2)</vt:lpstr>
      <vt:lpstr>Feature Store(3)</vt:lpstr>
      <vt:lpstr>Feature Store(4)</vt:lpstr>
      <vt:lpstr>Feature quality evaluation system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241</cp:revision>
  <dcterms:created xsi:type="dcterms:W3CDTF">2018-10-16T06:13:57Z</dcterms:created>
  <dcterms:modified xsi:type="dcterms:W3CDTF">2023-06-07T11:35:00Z</dcterms:modified>
</cp:coreProperties>
</file>

<file path=docProps/thumbnail.jpeg>
</file>